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12"/>
  </p:notesMasterIdLst>
  <p:sldIdLst>
    <p:sldId id="353" r:id="rId5"/>
    <p:sldId id="307" r:id="rId6"/>
    <p:sldId id="354" r:id="rId7"/>
    <p:sldId id="355" r:id="rId8"/>
    <p:sldId id="356" r:id="rId9"/>
    <p:sldId id="296" r:id="rId10"/>
    <p:sldId id="35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tamaran" panose="00000500000000000000" pitchFamily="2" charset="0"/>
      <p:regular r:id="rId17"/>
      <p:bold r:id="rId18"/>
      <p:italic r:id="rId19"/>
      <p:boldItalic r:id="rId20"/>
    </p:embeddedFont>
    <p:embeddedFont>
      <p:font typeface="Catamaran Black" panose="00000A00000000000000" pitchFamily="2" charset="0"/>
      <p:bold r:id="rId21"/>
    </p:embeddedFont>
    <p:embeddedFont>
      <p:font typeface="Catamaran Medium" panose="00000600000000000000" pitchFamily="2" charset="0"/>
      <p:regular r:id="rId22"/>
    </p:embeddedFont>
    <p:embeddedFont>
      <p:font typeface="Catamaran Regular" panose="000005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1F3B9EB0-E436-0549-8972-494A400ADAEA}">
          <p14:sldIdLst>
            <p14:sldId id="353"/>
            <p14:sldId id="307"/>
            <p14:sldId id="354"/>
            <p14:sldId id="355"/>
            <p14:sldId id="356"/>
            <p14:sldId id="29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Ball" initials="NB" lastIdx="1" clrIdx="0">
    <p:extLst>
      <p:ext uri="{19B8F6BF-5375-455C-9EA6-DF929625EA0E}">
        <p15:presenceInfo xmlns:p15="http://schemas.microsoft.com/office/powerpoint/2012/main" userId="S::natalie.ball@bjss.com::5aab0556-39cb-4f7e-b883-b8e4d7b1da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279"/>
    <a:srgbClr val="11257E"/>
    <a:srgbClr val="041E42"/>
    <a:srgbClr val="D90699"/>
    <a:srgbClr val="C8C8C8"/>
    <a:srgbClr val="D31248"/>
    <a:srgbClr val="004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5E38C-5A43-6046-A41F-EEE782925182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00190-DC35-734B-9649-B4753F9E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s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34475-F37E-44D5-9D23-E6114DB071BC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90C82-C9FB-FE49-A6E8-F4E465101728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69C1C-AF54-47B7-9EB1-F58FBD71DE1D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09D44B-0B7D-8840-9DCA-1A814F71C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111204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29432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97072"/>
            <a:ext cx="11120400" cy="1856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72867C-762F-AD45-98C8-9833E7D5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210224"/>
            <a:ext cx="5284800" cy="376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207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9DF9AF2-61C7-594D-970E-105B9267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6356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18435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E7998D-9B80-BA47-ADA0-AB5A8A148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E292127-7931-F142-A296-FF4940175D9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723804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EBCA7-CF22-904D-B241-99CF2DD0CAF4}"/>
              </a:ext>
            </a:extLst>
          </p:cNvPr>
          <p:cNvSpPr/>
          <p:nvPr userDrawn="1"/>
        </p:nvSpPr>
        <p:spPr>
          <a:xfrm>
            <a:off x="6356338" y="2184023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DC8B9A37-5860-2248-AD19-69F5B18F9B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7A1E5F44-29F4-5D4D-A293-726114B4254D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E83EDB0-D6C4-AA4D-986B-93AD38E54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952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8293138" y="3600450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1CEF1B3-659E-624F-9765-CF34EC82F89A}"/>
              </a:ext>
            </a:extLst>
          </p:cNvPr>
          <p:cNvSpPr>
            <a:spLocks noGrp="1"/>
          </p:cNvSpPr>
          <p:nvPr>
            <p:ph idx="63" hasCustomPrompt="1"/>
          </p:nvPr>
        </p:nvSpPr>
        <p:spPr>
          <a:xfrm>
            <a:off x="4422000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5CE1B59-9352-9A44-8AAD-A21A24AD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82936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20BB97-7BA4-0A43-9052-BCF34C1B2FC2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422000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342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62C52D-005F-4D05-AF9C-93BA1475B0DA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02462-7B5A-B147-B006-93478918A07A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9AE0D-BC4D-41DB-A245-E1A019EB8C96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145F1B-3420-EF4A-98AA-DB883BD17A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43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119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52848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5284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04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3F34A12E-2FFE-8A48-928C-2B3F99BB596E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336000" y="882547"/>
            <a:ext cx="5305138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DE9123C-4583-AD4B-A6A0-177C44EBF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2563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080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2184023"/>
            <a:ext cx="6829200" cy="3769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68292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48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049A60-5BF2-7944-B9D2-B1BD21C3C9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35F99A-FBA4-1743-800D-F8F8E3351EE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A09F53D8-B732-344E-982B-AB583191F3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1CA538-2915-F544-84F8-18C015C3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2210223"/>
            <a:ext cx="5284800" cy="37430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1AD9449F-69C2-4245-AA9E-289003C34A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89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2AAF4406-6599-BF44-921A-7516EF93A26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24887" y="3600450"/>
            <a:ext cx="11120400" cy="2350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65BC55A-DE50-9F45-9164-D16ECD31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AF8F267-4EAC-A444-AFF6-CB307F1FDF9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24886" y="2176013"/>
            <a:ext cx="11116252" cy="3777278"/>
          </a:xfrm>
        </p:spPr>
        <p:txBody>
          <a:bodyPr lIns="216000" tIns="216000" rIns="216000" bIns="216000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20D957-0D4E-E447-B466-87B1D03A0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6069655-BA47-C940-8F02-B44EDB6EACB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24886" y="2176013"/>
            <a:ext cx="11116800" cy="3776400"/>
          </a:xfrm>
        </p:spPr>
        <p:txBody>
          <a:bodyPr lIns="216000" tIns="216000" rIns="216000" bIns="216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2E605D-47A9-174F-9A6C-FCAACAF30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ED4D-BA67-F349-AECD-C422D42ED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>
                <a:solidFill>
                  <a:srgbClr val="D90699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41470863-B2DD-49E4-8FF1-8A54624F22C3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EA48D28-58F6-0F43-926B-70D06A4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4" name="Picture 3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2CF20041-5C6E-CB43-B173-CE12233A0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19E1F77F-82BA-4245-A994-86A6D8352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A6058F-751B-644D-A787-42776CF0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DC64CCF-71AD-2845-9897-2FB089413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BC2A60C-09D8-4B42-A97A-902B74893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E33FB3EF-D68E-4E4C-8299-5EF940A3F40B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pic>
        <p:nvPicPr>
          <p:cNvPr id="40" name="Picture 39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65CE9213-0044-024E-BA51-EE64100D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35568C2-C2ED-5F49-9B24-B794CC004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040B8094-9A4E-5E45-B3ED-7398688A9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59464A9-2605-7447-9D2E-F4EC0C13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11EC755-7DF1-3448-BE70-DD9F5AC8C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503999" tIns="900000" rIns="503998" bIns="503998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47A7D52-9436-3244-A821-DF886C512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ACF458-2A78-FB4B-A354-F95E545000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ink Background">
    <p:bg>
      <p:bgPr>
        <a:gradFill>
          <a:gsLst>
            <a:gs pos="100000">
              <a:srgbClr val="D90699"/>
            </a:gs>
            <a:gs pos="0">
              <a:srgbClr val="D312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AD49C3-B224-394A-B553-52221E339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B8BD91-A96B-104C-BD7C-25D6B9D6B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Blue Background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79D68C2-2E6B-3F40-89CF-FB301A3F3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87799-9D43-4D4F-AA69-7655C9B0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Dark Blue Background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FDAEA1-1C85-4B48-ADBA-831A58CF8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66985AD-82E7-E448-A2EB-5E2F266AA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9292BF-C725-3841-876D-FDD73AAEE8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 baseline="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B8A971D-26C1-734E-AB8E-4087460F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8FAA1F2-00A5-5849-BA07-8582C336C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AEB8EC8-B37A-604E-9664-1E491C86133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35494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082AA225-D780-1A4B-9BBF-AE34575C0CF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B546802-24EA-A84A-86C2-9228A6723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D92C8E4-EF37-6F4F-8412-89434EE26D2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8DB7C8-AC23-E64D-9B9F-F3AAE8E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2428D7D-BE40-3443-A702-F2198F8373B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31436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F10B8-9B35-6E4C-B7D3-AAD9A69B7086}"/>
              </a:ext>
            </a:extLst>
          </p:cNvPr>
          <p:cNvSpPr txBox="1"/>
          <p:nvPr userDrawn="1"/>
        </p:nvSpPr>
        <p:spPr>
          <a:xfrm>
            <a:off x="0" y="7012426"/>
            <a:ext cx="7746274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6A71F5F-3F5F-2340-A8EA-03B96A6499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42C3214-C2E2-3546-AC39-5A2160588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8DFC247-A95D-4E40-92B0-F65D4FFC274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E32E40B-9326-8043-BD6D-742ED0BF9A8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945C2B-0E91-5A45-8346-DAC23555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A559B0A-9350-EE46-8C63-4F7ADE572DC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1E9D7292-B299-2A49-B92B-E64E8210E002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237477A-AC0F-1B43-A333-AD2BA17F3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77690A7-F53E-7444-AD77-ADF51E408A6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0CAED27C-0FC1-9B40-8462-D9DA609FA29C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19882D-A345-294C-A21A-552C5CAB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7F7565A-C621-1E44-8459-BDA5973A56C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97C673B7-DCCC-DA4F-AA5E-B164FAE8E18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B3A71466-AD54-2D42-9480-C794D92861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6BAC49AD-C7CA-7B41-ABD0-1B2AFD69822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868C5B3-C5BD-1843-BFFD-0492532B8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D90699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D90699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D90699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D0ABE6D2-D5E2-6346-87C0-01512EF634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79C1F026-BC36-3940-874A-A3EC27B69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E351D9A-458A-4146-8D98-920B3F3B2C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963EC49-A11B-F446-81A7-0B813994A7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23B982A-FF22-7247-89E3-163DCBF7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8DDD75CF-BBC7-A443-8D40-DDBAB2B8F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C85609DB-9A29-8641-8E70-241482194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D731E110-92E3-D246-92A1-0C691E4F7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F50D571E-FA6A-7B49-A468-1D83464B4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1EC646D-AC43-DD41-9DD9-4D3D94CF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E5D2536B-53F3-6344-AE73-4C4EAB5E5F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0C23157B-6985-9342-89FD-1D698737E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6C9716F-5350-D045-B1E9-769813547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2EBF5CE-4E1C-D14E-99EB-B295EE1628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FEAA3C8-C020-BC4B-8768-2B7432F8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4BF4500-1D06-E949-A97B-414B873A8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C123BA-4072-BB4E-9979-C7A6D5215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3CF6E2B-80F6-CA40-B454-397D0083B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3BF76C-B35F-8948-83E9-B72A1E29C4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4DAE3B8-F848-EF4C-B588-DA24EF3E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F414C2C9-EF5D-A948-A9E8-C672876662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A5FB5A0-608A-FC42-A7B2-B4C365A22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6FBCC5E-1668-4C49-8725-AA444FD51D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3CE84FDC-B6A8-7543-84CB-160BD2B90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F997F29A-5163-E040-8EB6-DA2AE56628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D995B682-6C49-4644-8D41-CB744A461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DBB151-EBF2-6E46-B4F9-9C23AC6C8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F3582504-E3CF-F947-9A35-1C31955DEB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65A417-7F81-AE42-8839-A2CE69E05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1A915E1-7D52-0040-87D8-8C67F5F843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4EC2007-21BC-A942-9ED6-33798B06AC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21712E6E-00CC-9745-9BA1-B0B93484EC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2534604-3E80-8C4A-A935-0F419B90F8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18E78F0-2120-CC41-B0EA-EB370106A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0DACFD26-6923-2343-B584-867A559AC8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A9C9D45-F384-5049-B71D-270A9E4B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482F2AB-5B0F-0542-BCBC-C7C9D0D4A8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0ACA649-3DA2-8641-B362-6C90955DB2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15950F26-3B7E-064D-BA70-6A2631CF4A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CE223FA-1635-9C4D-B1A0-5F94907E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792E05E-27DA-B44B-9494-108CEA67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0A7AE256-AAEA-5647-8037-2940A3D145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77D41C3-E6B3-2343-9E9F-2EB462115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A34D475F-3132-E948-A5A1-F2A66CB197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8AC285B3-3E7E-574E-A068-D990F9ADD2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4FEB4B5-CE8A-5342-80BC-C86B34586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5B9EF74-D27A-904C-A328-93A2FDBAFF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C6657-B6C7-0A47-915C-A2C289368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nk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DEDE7-11AE-7949-B25A-926E7534A5D4}"/>
              </a:ext>
            </a:extLst>
          </p:cNvPr>
          <p:cNvSpPr txBox="1"/>
          <p:nvPr userDrawn="1"/>
        </p:nvSpPr>
        <p:spPr>
          <a:xfrm>
            <a:off x="3982065" y="-7669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38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C8C8C8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C8C8C8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C8C8C8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C8C8C8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rk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36000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36000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336000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902C2-B86E-F64A-A054-539755F680EC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F50B2BEA-C95C-7943-8EEF-F1144C590C8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763999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9BC8129A-CAE9-A64A-94AD-CDFCA912B4D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63999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2489694-9121-5545-B300-E5A69074B0FC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3999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5E73ECD2-5CD6-D841-9A27-A63A9504A43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591687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62327970-3EB7-BC4D-926F-7781778B239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591687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731DE91-69B4-4840-9F00-6AF7856CB5E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591687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D17EA45-C25D-2646-A864-350497BA9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92E52DFC-156F-4E47-A1F8-577E0627D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595634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595633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3510-3051-BE40-A8E6-A38BCE7A8B13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296092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8" name="Picture Placeholder 8">
            <a:extLst>
              <a:ext uri="{FF2B5EF4-FFF2-40B4-BE49-F238E27FC236}">
                <a16:creationId xmlns:a16="http://schemas.microsoft.com/office/drawing/2014/main" id="{3D0949EF-059E-9545-B69A-4AA559A3E80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423203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484801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15B87579-4E4A-6C41-93CF-C3814504C7D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764000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244513F-BB13-304B-AAFD-3C7D75C23442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5684398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B990F2D-08F8-064D-9520-E254413A50F8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557287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615E5-FB70-5845-8A77-3E7E89B2A676}"/>
              </a:ext>
            </a:extLst>
          </p:cNvPr>
          <p:cNvSpPr txBox="1"/>
          <p:nvPr/>
        </p:nvSpPr>
        <p:spPr>
          <a:xfrm>
            <a:off x="524885" y="5911347"/>
            <a:ext cx="5571115" cy="241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© 2022 BJSS Limited. Registered in England with company number 2777575 VAT Number GB613295452. </a:t>
            </a:r>
          </a:p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‘Enterprise Agile®’ and ‘BJSS Enterprise Agile®’ are registered trademarks of BJSS Limited.</a:t>
            </a:r>
            <a:endParaRPr lang="en-US" sz="1000" b="0" i="0" dirty="0">
              <a:noFill/>
              <a:latin typeface="Catamaran" pitchFamily="2" charset="77"/>
              <a:cs typeface="Catamaran" pitchFamily="2" charset="7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13935C4-A5A7-7140-8090-FFD3554F9AEE}"/>
              </a:ext>
            </a:extLst>
          </p:cNvPr>
          <p:cNvSpPr txBox="1"/>
          <p:nvPr/>
        </p:nvSpPr>
        <p:spPr>
          <a:xfrm>
            <a:off x="524885" y="5301747"/>
            <a:ext cx="5571115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2200" b="1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bjss.com</a:t>
            </a:r>
          </a:p>
        </p:txBody>
      </p:sp>
    </p:spTree>
    <p:extLst>
      <p:ext uri="{BB962C8B-B14F-4D97-AF65-F5344CB8AC3E}">
        <p14:creationId xmlns:p14="http://schemas.microsoft.com/office/powerpoint/2010/main" val="1680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DC50F-FA23-B348-83D8-2DE5C4E07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5E10382-54CA-BE41-B5DE-B64B55E0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111204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204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598760"/>
            <a:ext cx="11120400" cy="235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E089B9-793C-3342-8176-F8421437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1BAE74-EFEC-0E4C-BC66-2674B732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5" y="2168523"/>
            <a:ext cx="11116800" cy="39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Standfirst 22pt</a:t>
            </a:r>
          </a:p>
          <a:p>
            <a:pPr marL="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lang="en-GB" dirty="0"/>
              <a:t>Subheading 18pt</a:t>
            </a:r>
          </a:p>
          <a:p>
            <a:pPr lvl="5"/>
            <a:r>
              <a:rPr lang="en-GB" dirty="0" err="1"/>
              <a:t>Bodycopy</a:t>
            </a:r>
            <a:r>
              <a:rPr lang="en-GB" dirty="0"/>
              <a:t> 16pt</a:t>
            </a:r>
          </a:p>
          <a:p>
            <a:pPr lvl="6"/>
            <a:r>
              <a:rPr lang="en-GB" dirty="0"/>
              <a:t>Bullet List 16pt</a:t>
            </a:r>
          </a:p>
          <a:p>
            <a:pPr lvl="7"/>
            <a:r>
              <a:rPr lang="en-GB" dirty="0"/>
              <a:t>Bullet List 14pt</a:t>
            </a:r>
          </a:p>
          <a:p>
            <a:pPr lvl="8"/>
            <a:r>
              <a:rPr lang="en-GB" dirty="0"/>
              <a:t>Bullet List 12pt</a:t>
            </a:r>
          </a:p>
          <a:p>
            <a:pPr lvl="2"/>
            <a:r>
              <a:rPr lang="en-US" dirty="0"/>
              <a:t>Bullet List 10pt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A9D04-C937-495D-94C5-471F25F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BJSS Master title style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4BA80-CA0B-6847-9136-D5DC392F77C1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A30C7-43FA-5144-99E4-F2A5C8FCE7B5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10AE-67C6-DD4A-848D-F82FDD08A72A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2" name="Table Placeholder 5">
            <a:extLst>
              <a:ext uri="{FF2B5EF4-FFF2-40B4-BE49-F238E27FC236}">
                <a16:creationId xmlns:a16="http://schemas.microsoft.com/office/drawing/2014/main" id="{C1D3D5CB-A1AF-D548-8E98-C8FC5D8873DC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3" name="Slide Number Placeholder 25">
            <a:extLst>
              <a:ext uri="{FF2B5EF4-FFF2-40B4-BE49-F238E27FC236}">
                <a16:creationId xmlns:a16="http://schemas.microsoft.com/office/drawing/2014/main" id="{E562149F-B7C6-2C44-9BE9-AA59C1296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2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2FFD-E0DD-AD44-83C3-D9BA9C739727}"/>
              </a:ext>
            </a:extLst>
          </p:cNvPr>
          <p:cNvGrpSpPr/>
          <p:nvPr userDrawn="1"/>
        </p:nvGrpSpPr>
        <p:grpSpPr>
          <a:xfrm>
            <a:off x="12412195" y="0"/>
            <a:ext cx="3107206" cy="3914693"/>
            <a:chOff x="12412195" y="0"/>
            <a:chExt cx="3107206" cy="3914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5932DC-3C5C-4CC8-AD43-5AC8C11988A6}"/>
                </a:ext>
              </a:extLst>
            </p:cNvPr>
            <p:cNvSpPr txBox="1"/>
            <p:nvPr/>
          </p:nvSpPr>
          <p:spPr>
            <a:xfrm>
              <a:off x="12412195" y="0"/>
              <a:ext cx="3107206" cy="759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dirty="0">
                  <a:latin typeface="+mj-lt"/>
                </a:rPr>
                <a:t>BJSS COLOUR PALETTE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latin typeface="+mn-lt"/>
                </a:rPr>
                <a:t>Only use secondary colours in conjunction</a:t>
              </a:r>
              <a:br>
                <a:rPr lang="en-GB" sz="1400" dirty="0">
                  <a:latin typeface="+mn-lt"/>
                </a:rPr>
              </a:br>
              <a:r>
                <a:rPr lang="en-GB" sz="1400" dirty="0">
                  <a:latin typeface="+mn-lt"/>
                </a:rPr>
                <a:t>with their PRIMARY counterpart.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F568D9-6C13-4042-BFCB-2414CC3BE40E}"/>
                </a:ext>
              </a:extLst>
            </p:cNvPr>
            <p:cNvGrpSpPr/>
            <p:nvPr userDrawn="1"/>
          </p:nvGrpSpPr>
          <p:grpSpPr>
            <a:xfrm>
              <a:off x="12412195" y="894894"/>
              <a:ext cx="2677578" cy="2334416"/>
              <a:chOff x="12412195" y="945694"/>
              <a:chExt cx="2677578" cy="23344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796FC-B1F6-0847-AD59-90F70A346574}"/>
                  </a:ext>
                </a:extLst>
              </p:cNvPr>
              <p:cNvSpPr/>
              <p:nvPr/>
            </p:nvSpPr>
            <p:spPr>
              <a:xfrm>
                <a:off x="12412195" y="1748085"/>
                <a:ext cx="1296000" cy="720000"/>
              </a:xfrm>
              <a:prstGeom prst="rect">
                <a:avLst/>
              </a:prstGeom>
              <a:solidFill>
                <a:srgbClr val="D90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</a:t>
                </a:r>
                <a:r>
                  <a:rPr lang="en-GB" sz="900" dirty="0">
                    <a:latin typeface="+mn-lt"/>
                  </a:rPr>
                  <a:t>(PRIMARY)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#D90699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217,6,153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6A2454-C129-2844-8D87-73334AC6E807}"/>
                  </a:ext>
                </a:extLst>
              </p:cNvPr>
              <p:cNvSpPr/>
              <p:nvPr/>
            </p:nvSpPr>
            <p:spPr>
              <a:xfrm>
                <a:off x="13793773" y="1748085"/>
                <a:ext cx="1296000" cy="720000"/>
              </a:xfrm>
              <a:prstGeom prst="rect">
                <a:avLst/>
              </a:prstGeom>
              <a:solidFill>
                <a:srgbClr val="D312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(SECONDARY)</a:t>
                </a:r>
              </a:p>
              <a:p>
                <a:pPr algn="ctr"/>
                <a:r>
                  <a:rPr lang="en-GB" sz="1000" dirty="0"/>
                  <a:t>#D31248</a:t>
                </a:r>
              </a:p>
              <a:p>
                <a:pPr algn="ctr"/>
                <a:r>
                  <a:rPr lang="en-GB" sz="1000" dirty="0"/>
                  <a:t>211,18,72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105E07-664A-4F24-9364-9D8C5EA12C96}"/>
                  </a:ext>
                </a:extLst>
              </p:cNvPr>
              <p:cNvSpPr/>
              <p:nvPr/>
            </p:nvSpPr>
            <p:spPr>
              <a:xfrm>
                <a:off x="12412195" y="945694"/>
                <a:ext cx="1296000" cy="720000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BJSS DARK BLUE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#041E42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4,30,66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5842F3-8D21-4FA9-9A4E-C9FA8A7C8B69}"/>
                  </a:ext>
                </a:extLst>
              </p:cNvPr>
              <p:cNvSpPr/>
              <p:nvPr/>
            </p:nvSpPr>
            <p:spPr>
              <a:xfrm>
                <a:off x="13793773" y="945694"/>
                <a:ext cx="1296000" cy="720000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GREY</a:t>
                </a:r>
                <a:endParaRPr lang="en-GB" sz="900" dirty="0"/>
              </a:p>
              <a:p>
                <a:pPr algn="ctr"/>
                <a:r>
                  <a:rPr lang="en-GB" sz="1000" dirty="0"/>
                  <a:t>#C8C8C8</a:t>
                </a:r>
              </a:p>
              <a:p>
                <a:pPr algn="ctr"/>
                <a:r>
                  <a:rPr lang="en-GB" sz="1000" dirty="0"/>
                  <a:t>200,200,200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F550B4-C941-463E-BF70-905938455FF9}"/>
                  </a:ext>
                </a:extLst>
              </p:cNvPr>
              <p:cNvSpPr/>
              <p:nvPr/>
            </p:nvSpPr>
            <p:spPr>
              <a:xfrm>
                <a:off x="12412195" y="2560110"/>
                <a:ext cx="1296000" cy="720000"/>
              </a:xfrm>
              <a:prstGeom prst="rect">
                <a:avLst/>
              </a:prstGeom>
              <a:solidFill>
                <a:srgbClr val="0047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(PRIMARY)</a:t>
                </a:r>
              </a:p>
              <a:p>
                <a:pPr algn="ctr"/>
                <a:r>
                  <a:rPr lang="en-GB" sz="1000" dirty="0"/>
                  <a:t>#0047BB</a:t>
                </a:r>
              </a:p>
              <a:p>
                <a:pPr algn="ctr"/>
                <a:r>
                  <a:rPr lang="en-GB" sz="1000" dirty="0"/>
                  <a:t>0,71,187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7EBCB-7E43-4FFB-B373-3CC12E41FF98}"/>
                  </a:ext>
                </a:extLst>
              </p:cNvPr>
              <p:cNvSpPr/>
              <p:nvPr/>
            </p:nvSpPr>
            <p:spPr>
              <a:xfrm>
                <a:off x="13793773" y="2560110"/>
                <a:ext cx="1296000" cy="720000"/>
              </a:xfrm>
              <a:prstGeom prst="rect">
                <a:avLst/>
              </a:prstGeom>
              <a:solidFill>
                <a:srgbClr val="112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</a:t>
                </a:r>
                <a:r>
                  <a:rPr lang="en-GB" sz="900" baseline="0" dirty="0"/>
                  <a:t>SECONDARY</a:t>
                </a:r>
                <a:r>
                  <a:rPr lang="en-GB" sz="900" dirty="0"/>
                  <a:t>)</a:t>
                </a:r>
              </a:p>
              <a:p>
                <a:pPr algn="ctr"/>
                <a:r>
                  <a:rPr lang="en-GB" sz="1000" dirty="0"/>
                  <a:t>#11257E</a:t>
                </a:r>
              </a:p>
              <a:p>
                <a:pPr algn="ctr"/>
                <a:r>
                  <a:rPr lang="en-GB" sz="1000" dirty="0"/>
                  <a:t>17,37,126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FB907-6160-4BC6-9334-5D1432AFF72C}"/>
                </a:ext>
              </a:extLst>
            </p:cNvPr>
            <p:cNvSpPr txBox="1"/>
            <p:nvPr/>
          </p:nvSpPr>
          <p:spPr>
            <a:xfrm>
              <a:off x="12412195" y="3432510"/>
              <a:ext cx="2677578" cy="4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j-lt"/>
                </a:rPr>
                <a:t>HEADING: CATAMARAN BLACK</a:t>
              </a:r>
            </a:p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n-lt"/>
                </a:rPr>
                <a:t>Body: Catamaran</a:t>
              </a:r>
            </a:p>
          </p:txBody>
        </p:sp>
      </p:grpSp>
      <p:pic>
        <p:nvPicPr>
          <p:cNvPr id="43" name="Picture 22">
            <a:extLst>
              <a:ext uri="{FF2B5EF4-FFF2-40B4-BE49-F238E27FC236}">
                <a16:creationId xmlns:a16="http://schemas.microsoft.com/office/drawing/2014/main" id="{DE0B0AA4-B6E6-4FB2-816C-E569A8AF0069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639BB7-C17B-473F-83EA-9A26E3C007EB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63575-3CCD-4764-B7B7-AE8EAD5B295D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7" name="Table Placeholder 5">
            <a:extLst>
              <a:ext uri="{FF2B5EF4-FFF2-40B4-BE49-F238E27FC236}">
                <a16:creationId xmlns:a16="http://schemas.microsoft.com/office/drawing/2014/main" id="{841B7C42-FD86-4B9F-80A4-D806CBEB7823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746-C7F0-3944-851D-C0775E86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73" r:id="rId4"/>
    <p:sldLayoutId id="2147483718" r:id="rId5"/>
    <p:sldLayoutId id="2147483719" r:id="rId6"/>
    <p:sldLayoutId id="2147483677" r:id="rId7"/>
    <p:sldLayoutId id="2147483708" r:id="rId8"/>
    <p:sldLayoutId id="2147483712" r:id="rId9"/>
    <p:sldLayoutId id="2147483690" r:id="rId10"/>
    <p:sldLayoutId id="2147483691" r:id="rId11"/>
    <p:sldLayoutId id="2147483720" r:id="rId12"/>
    <p:sldLayoutId id="2147483714" r:id="rId13"/>
    <p:sldLayoutId id="2147483706" r:id="rId14"/>
    <p:sldLayoutId id="2147483703" r:id="rId15"/>
    <p:sldLayoutId id="2147483705" r:id="rId16"/>
    <p:sldLayoutId id="2147483721" r:id="rId17"/>
    <p:sldLayoutId id="2147483722" r:id="rId18"/>
    <p:sldLayoutId id="2147483709" r:id="rId19"/>
    <p:sldLayoutId id="2147483723" r:id="rId20"/>
    <p:sldLayoutId id="2147483711" r:id="rId21"/>
    <p:sldLayoutId id="2147483704" r:id="rId22"/>
    <p:sldLayoutId id="2147483710" r:id="rId23"/>
    <p:sldLayoutId id="2147483724" r:id="rId24"/>
    <p:sldLayoutId id="2147483695" r:id="rId25"/>
    <p:sldLayoutId id="2147483702" r:id="rId26"/>
    <p:sldLayoutId id="2147483715" r:id="rId27"/>
    <p:sldLayoutId id="2147483669" r:id="rId28"/>
    <p:sldLayoutId id="2147483743" r:id="rId29"/>
    <p:sldLayoutId id="2147483696" r:id="rId30"/>
    <p:sldLayoutId id="2147483726" r:id="rId31"/>
    <p:sldLayoutId id="2147483727" r:id="rId32"/>
    <p:sldLayoutId id="2147483725" r:id="rId33"/>
    <p:sldLayoutId id="2147483675" r:id="rId34"/>
    <p:sldLayoutId id="2147483687" r:id="rId35"/>
    <p:sldLayoutId id="2147483697" r:id="rId36"/>
    <p:sldLayoutId id="2147483698" r:id="rId37"/>
    <p:sldLayoutId id="2147483730" r:id="rId38"/>
    <p:sldLayoutId id="2147483729" r:id="rId39"/>
    <p:sldLayoutId id="2147483728" r:id="rId40"/>
    <p:sldLayoutId id="2147483694" r:id="rId41"/>
    <p:sldLayoutId id="2147483731" r:id="rId42"/>
    <p:sldLayoutId id="2147483732" r:id="rId43"/>
    <p:sldLayoutId id="2147483733" r:id="rId44"/>
    <p:sldLayoutId id="2147483692" r:id="rId45"/>
    <p:sldLayoutId id="2147483734" r:id="rId46"/>
    <p:sldLayoutId id="2147483735" r:id="rId47"/>
    <p:sldLayoutId id="2147483736" r:id="rId48"/>
    <p:sldLayoutId id="2147483693" r:id="rId49"/>
    <p:sldLayoutId id="2147483737" r:id="rId50"/>
    <p:sldLayoutId id="2147483738" r:id="rId51"/>
    <p:sldLayoutId id="2147483739" r:id="rId52"/>
    <p:sldLayoutId id="2147483668" r:id="rId53"/>
    <p:sldLayoutId id="2147483740" r:id="rId54"/>
    <p:sldLayoutId id="2147483741" r:id="rId55"/>
    <p:sldLayoutId id="2147483742" r:id="rId56"/>
    <p:sldLayoutId id="2147483716" r:id="rId57"/>
    <p:sldLayoutId id="2147483699" r:id="rId58"/>
    <p:sldLayoutId id="2147483700" r:id="rId59"/>
    <p:sldLayoutId id="2147483671" r:id="rId60"/>
    <p:sldLayoutId id="2147483686" r:id="rId61"/>
    <p:sldLayoutId id="2147483707" r:id="rId62"/>
    <p:sldLayoutId id="2147483685" r:id="rId63"/>
    <p:sldLayoutId id="2147483678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baseline="0">
          <a:solidFill>
            <a:srgbClr val="041E42"/>
          </a:solidFill>
          <a:latin typeface="Catamaran Black" pitchFamily="2" charset="77"/>
          <a:ea typeface="+mj-ea"/>
          <a:cs typeface="Catamaran Black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2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 baseline="0">
          <a:solidFill>
            <a:schemeClr val="accent3"/>
          </a:solidFill>
          <a:latin typeface="Catamaran" pitchFamily="2" charset="77"/>
          <a:ea typeface="+mn-ea"/>
          <a:cs typeface="Catamaran" pitchFamily="2" charset="77"/>
        </a:defRPr>
      </a:lvl2pPr>
      <a:lvl3pPr marL="144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defRPr sz="1000" b="0" i="0" kern="1200" baseline="0">
          <a:solidFill>
            <a:srgbClr val="041E42"/>
          </a:solidFill>
          <a:latin typeface="Catamaran" pitchFamily="2" charset="77"/>
          <a:ea typeface="+mn-ea"/>
          <a:cs typeface="Catamaran" pitchFamily="2" charset="77"/>
        </a:defRPr>
      </a:lvl3pPr>
      <a:lvl4pPr marL="342000" marR="0" indent="-342000" algn="l" defTabSz="3600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Char char="&gt;"/>
        <a:tabLst/>
        <a:defRPr sz="1800" b="0" i="0" kern="120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4pPr>
      <a:lvl5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+mj-lt"/>
        <a:buAutoNum type="arabicPeriod"/>
        <a:defRPr sz="18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5pPr>
      <a:lvl6pPr marL="12700" marR="0" indent="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Tx/>
        <a:buFont typeface="+mj-lt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38" marR="0" indent="-28575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3"/>
        </a:buClr>
        <a:buSzTx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200" b="0" i="0" kern="1200">
          <a:solidFill>
            <a:schemeClr val="tx1"/>
          </a:solidFill>
          <a:latin typeface="Catamaran" pitchFamily="2" charset="77"/>
          <a:ea typeface="+mn-ea"/>
          <a:cs typeface="Catamaran" pitchFamily="2" charset="7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orient="horz" pos="2047">
          <p15:clr>
            <a:srgbClr val="F26B43"/>
          </p15:clr>
        </p15:guide>
        <p15:guide id="18" orient="horz" pos="164">
          <p15:clr>
            <a:srgbClr val="F26B43"/>
          </p15:clr>
        </p15:guide>
        <p15:guide id="19" pos="325">
          <p15:clr>
            <a:srgbClr val="F26B43"/>
          </p15:clr>
        </p15:guide>
        <p15:guide id="20" pos="2593">
          <p15:clr>
            <a:srgbClr val="F26B43"/>
          </p15:clr>
        </p15:guide>
        <p15:guide id="21" pos="2706">
          <p15:clr>
            <a:srgbClr val="F26B43"/>
          </p15:clr>
        </p15:guide>
        <p15:guide id="22" pos="4974">
          <p15:clr>
            <a:srgbClr val="F26B43"/>
          </p15:clr>
        </p15:guide>
        <p15:guide id="23" pos="5065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550">
          <p15:clr>
            <a:srgbClr val="F26B43"/>
          </p15:clr>
        </p15:guide>
        <p15:guide id="26" orient="horz" pos="1049">
          <p15:clr>
            <a:srgbClr val="F26B43"/>
          </p15:clr>
        </p15:guide>
        <p15:guide id="27" orient="horz" pos="1366">
          <p15:clr>
            <a:srgbClr val="F26B43"/>
          </p15:clr>
        </p15:guide>
        <p15:guide id="28" orient="horz" pos="1752">
          <p15:clr>
            <a:srgbClr val="F26B43"/>
          </p15:clr>
        </p15:guide>
        <p15:guide id="29" orient="horz" pos="3974">
          <p15:clr>
            <a:srgbClr val="F26B43"/>
          </p15:clr>
        </p15:guide>
        <p15:guide id="30" orient="horz" pos="4088">
          <p15:clr>
            <a:srgbClr val="F26B43"/>
          </p15:clr>
        </p15:guide>
        <p15:guide id="31" orient="horz" pos="3884">
          <p15:clr>
            <a:srgbClr val="F26B43"/>
          </p15:clr>
        </p15:guide>
        <p15:guide id="3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356F4-17C2-204E-81BF-A1D0D1760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Kieran Finn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AE4E9-95F2-E040-972D-0DF76C73A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March 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9DACD-AFBC-5444-B3BF-B0D369109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6435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937469-3F30-4775-AA43-D155B6BEBC19}"/>
              </a:ext>
            </a:extLst>
          </p:cNvPr>
          <p:cNvSpPr/>
          <p:nvPr/>
        </p:nvSpPr>
        <p:spPr>
          <a:xfrm>
            <a:off x="7324036" y="2341548"/>
            <a:ext cx="2204205" cy="294096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A2838E-5635-4FF9-B70F-AF0D79933D49}"/>
              </a:ext>
            </a:extLst>
          </p:cNvPr>
          <p:cNvSpPr/>
          <p:nvPr/>
        </p:nvSpPr>
        <p:spPr>
          <a:xfrm>
            <a:off x="2109852" y="1495514"/>
            <a:ext cx="2050991" cy="4411573"/>
          </a:xfrm>
          <a:prstGeom prst="rect">
            <a:avLst/>
          </a:prstGeom>
          <a:gradFill flip="none" rotWithShape="1">
            <a:gsLst>
              <a:gs pos="0">
                <a:srgbClr val="11257E">
                  <a:tint val="66000"/>
                  <a:satMod val="160000"/>
                </a:srgbClr>
              </a:gs>
              <a:gs pos="50000">
                <a:srgbClr val="11257E">
                  <a:tint val="44500"/>
                  <a:satMod val="160000"/>
                </a:srgbClr>
              </a:gs>
              <a:gs pos="100000">
                <a:srgbClr val="11257E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Channels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5800CC8-4052-4EE7-A0C3-746A62F9A476}"/>
              </a:ext>
            </a:extLst>
          </p:cNvPr>
          <p:cNvSpPr/>
          <p:nvPr/>
        </p:nvSpPr>
        <p:spPr>
          <a:xfrm rot="6262924">
            <a:off x="5574678" y="598526"/>
            <a:ext cx="470019" cy="395457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970E4663-05EE-40F6-8FAF-2FF20F08D6B2}"/>
              </a:ext>
            </a:extLst>
          </p:cNvPr>
          <p:cNvSpPr/>
          <p:nvPr/>
        </p:nvSpPr>
        <p:spPr>
          <a:xfrm rot="4682155">
            <a:off x="5584037" y="2665430"/>
            <a:ext cx="470019" cy="395457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5D0BFC-7CB2-494F-A6AE-9C0AEC784242}"/>
              </a:ext>
            </a:extLst>
          </p:cNvPr>
          <p:cNvSpPr/>
          <p:nvPr/>
        </p:nvSpPr>
        <p:spPr>
          <a:xfrm>
            <a:off x="3335238" y="1857035"/>
            <a:ext cx="341831" cy="3418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C81DC-61D2-434E-8159-EE6E07718008}"/>
              </a:ext>
            </a:extLst>
          </p:cNvPr>
          <p:cNvSpPr/>
          <p:nvPr/>
        </p:nvSpPr>
        <p:spPr>
          <a:xfrm>
            <a:off x="2631092" y="1748276"/>
            <a:ext cx="341831" cy="3418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0DC68-ADCC-40AE-8F4E-C2B5B464052A}"/>
              </a:ext>
            </a:extLst>
          </p:cNvPr>
          <p:cNvSpPr/>
          <p:nvPr/>
        </p:nvSpPr>
        <p:spPr>
          <a:xfrm>
            <a:off x="7967479" y="3982944"/>
            <a:ext cx="341831" cy="3418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53FC3F-6DE6-4BAF-9387-C765285055F6}"/>
              </a:ext>
            </a:extLst>
          </p:cNvPr>
          <p:cNvSpPr/>
          <p:nvPr/>
        </p:nvSpPr>
        <p:spPr>
          <a:xfrm>
            <a:off x="8576944" y="3832006"/>
            <a:ext cx="341831" cy="3418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41094 0.184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41706 0.174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46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4112 0.1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-0.41589 0.1608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94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751EE1-46D8-4FB5-8956-86496833009E}"/>
              </a:ext>
            </a:extLst>
          </p:cNvPr>
          <p:cNvSpPr/>
          <p:nvPr/>
        </p:nvSpPr>
        <p:spPr>
          <a:xfrm>
            <a:off x="8329577" y="2641592"/>
            <a:ext cx="2478539" cy="252959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64626D-F92B-49BC-BB16-82F6E36E020C}"/>
              </a:ext>
            </a:extLst>
          </p:cNvPr>
          <p:cNvSpPr/>
          <p:nvPr/>
        </p:nvSpPr>
        <p:spPr>
          <a:xfrm>
            <a:off x="4407072" y="2865376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D4B7B2-F049-4C4A-ACE0-20984DA62798}"/>
              </a:ext>
            </a:extLst>
          </p:cNvPr>
          <p:cNvSpPr/>
          <p:nvPr/>
        </p:nvSpPr>
        <p:spPr>
          <a:xfrm>
            <a:off x="4484713" y="3593004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322E38-EF14-442D-B37A-C4F5A013E37E}"/>
              </a:ext>
            </a:extLst>
          </p:cNvPr>
          <p:cNvSpPr/>
          <p:nvPr/>
        </p:nvSpPr>
        <p:spPr>
          <a:xfrm>
            <a:off x="4407072" y="4341277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D836B-120A-4940-8E27-5D65632749DB}"/>
              </a:ext>
            </a:extLst>
          </p:cNvPr>
          <p:cNvSpPr/>
          <p:nvPr/>
        </p:nvSpPr>
        <p:spPr>
          <a:xfrm>
            <a:off x="4390933" y="5289323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12C5C-B3A6-458B-A40D-F4676D6C03BE}"/>
              </a:ext>
            </a:extLst>
          </p:cNvPr>
          <p:cNvSpPr/>
          <p:nvPr/>
        </p:nvSpPr>
        <p:spPr>
          <a:xfrm>
            <a:off x="4332313" y="2003868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Fan in fan out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CC0502-CDF1-48BA-9383-A0764060EEE1}"/>
              </a:ext>
            </a:extLst>
          </p:cNvPr>
          <p:cNvSpPr/>
          <p:nvPr/>
        </p:nvSpPr>
        <p:spPr>
          <a:xfrm>
            <a:off x="767367" y="2965391"/>
            <a:ext cx="1710118" cy="1745285"/>
          </a:xfrm>
          <a:prstGeom prst="rect">
            <a:avLst/>
          </a:prstGeom>
          <a:gradFill flip="none" rotWithShape="1">
            <a:gsLst>
              <a:gs pos="0">
                <a:srgbClr val="11257E">
                  <a:tint val="66000"/>
                  <a:satMod val="160000"/>
                </a:srgbClr>
              </a:gs>
              <a:gs pos="50000">
                <a:srgbClr val="11257E">
                  <a:tint val="44500"/>
                  <a:satMod val="160000"/>
                </a:srgbClr>
              </a:gs>
              <a:gs pos="100000">
                <a:srgbClr val="11257E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B717467B-240F-4CBD-885B-7779632A36C4}"/>
              </a:ext>
            </a:extLst>
          </p:cNvPr>
          <p:cNvSpPr/>
          <p:nvPr/>
        </p:nvSpPr>
        <p:spPr>
          <a:xfrm rot="3792943">
            <a:off x="3346087" y="1616230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47E85915-21B4-4A91-BBFD-0E1BFC345A4D}"/>
              </a:ext>
            </a:extLst>
          </p:cNvPr>
          <p:cNvSpPr/>
          <p:nvPr/>
        </p:nvSpPr>
        <p:spPr>
          <a:xfrm rot="4936490">
            <a:off x="3430368" y="2162824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A30E0D5C-2455-49B6-ACC7-DD42CF33DE5C}"/>
              </a:ext>
            </a:extLst>
          </p:cNvPr>
          <p:cNvSpPr/>
          <p:nvPr/>
        </p:nvSpPr>
        <p:spPr>
          <a:xfrm rot="5400000">
            <a:off x="3473460" y="2664813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A6BAA723-CAAD-41DE-ADAE-1B64BFC90B21}"/>
              </a:ext>
            </a:extLst>
          </p:cNvPr>
          <p:cNvSpPr/>
          <p:nvPr/>
        </p:nvSpPr>
        <p:spPr>
          <a:xfrm rot="6931090">
            <a:off x="3355381" y="3926734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271D762-F50F-4D0C-9456-58C886CCE56A}"/>
              </a:ext>
            </a:extLst>
          </p:cNvPr>
          <p:cNvSpPr/>
          <p:nvPr/>
        </p:nvSpPr>
        <p:spPr>
          <a:xfrm rot="6096023">
            <a:off x="3456093" y="3225708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4123607">
            <a:off x="7530520" y="4003431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4936490">
            <a:off x="7525420" y="3290672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5400000">
            <a:off x="7550231" y="2705705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6488134">
            <a:off x="7519888" y="1511740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6096023">
            <a:off x="7525420" y="2171398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5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953E383-CDDF-4754-886F-0CBC70186591}"/>
              </a:ext>
            </a:extLst>
          </p:cNvPr>
          <p:cNvSpPr/>
          <p:nvPr/>
        </p:nvSpPr>
        <p:spPr>
          <a:xfrm>
            <a:off x="10484693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A6F259-35CC-499C-A33F-9D10C5F83585}"/>
              </a:ext>
            </a:extLst>
          </p:cNvPr>
          <p:cNvSpPr/>
          <p:nvPr/>
        </p:nvSpPr>
        <p:spPr>
          <a:xfrm>
            <a:off x="9130201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AF646C-77E8-43A7-8B95-386D08F16C81}"/>
              </a:ext>
            </a:extLst>
          </p:cNvPr>
          <p:cNvSpPr/>
          <p:nvPr/>
        </p:nvSpPr>
        <p:spPr>
          <a:xfrm>
            <a:off x="7449857" y="125132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C40C2C-E318-4F30-AF01-64A91852E635}"/>
              </a:ext>
            </a:extLst>
          </p:cNvPr>
          <p:cNvSpPr/>
          <p:nvPr/>
        </p:nvSpPr>
        <p:spPr>
          <a:xfrm>
            <a:off x="5970714" y="1292012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8B6CF-4B1C-40E1-8A0F-0E7AD614D6EC}"/>
              </a:ext>
            </a:extLst>
          </p:cNvPr>
          <p:cNvSpPr/>
          <p:nvPr/>
        </p:nvSpPr>
        <p:spPr>
          <a:xfrm>
            <a:off x="4532687" y="131367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C43BD-42A7-4431-A45C-EA335E4C2C86}"/>
              </a:ext>
            </a:extLst>
          </p:cNvPr>
          <p:cNvSpPr txBox="1"/>
          <p:nvPr/>
        </p:nvSpPr>
        <p:spPr>
          <a:xfrm>
            <a:off x="4824713" y="3174751"/>
            <a:ext cx="5952006" cy="133610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SHARED RESOURCE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Actor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10800000">
            <a:off x="7719531" y="1792827"/>
            <a:ext cx="162370" cy="168833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8471635">
            <a:off x="5349002" y="1659373"/>
            <a:ext cx="162370" cy="2029793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9432959">
            <a:off x="6433495" y="1796600"/>
            <a:ext cx="194732" cy="175741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12479226">
            <a:off x="8875293" y="1669428"/>
            <a:ext cx="162370" cy="1915865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12818150">
            <a:off x="10101011" y="1661128"/>
            <a:ext cx="162370" cy="211042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86EA5-FF55-40A9-900C-E7F1542ACD94}"/>
              </a:ext>
            </a:extLst>
          </p:cNvPr>
          <p:cNvSpPr txBox="1"/>
          <p:nvPr/>
        </p:nvSpPr>
        <p:spPr>
          <a:xfrm>
            <a:off x="6263027" y="3364701"/>
            <a:ext cx="2948476" cy="887392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C43BD-42A7-4431-A45C-EA335E4C2C86}"/>
              </a:ext>
            </a:extLst>
          </p:cNvPr>
          <p:cNvSpPr txBox="1"/>
          <p:nvPr/>
        </p:nvSpPr>
        <p:spPr>
          <a:xfrm>
            <a:off x="4847320" y="4639351"/>
            <a:ext cx="5952006" cy="133610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SHARED RESOURCE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12C5C-B3A6-458B-A40D-F4676D6C03BE}"/>
              </a:ext>
            </a:extLst>
          </p:cNvPr>
          <p:cNvSpPr/>
          <p:nvPr/>
        </p:nvSpPr>
        <p:spPr>
          <a:xfrm>
            <a:off x="7449857" y="125132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Actor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10800000">
            <a:off x="7742139" y="1803027"/>
            <a:ext cx="162370" cy="168833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17EB13-8E8B-4C99-AA09-3A8C838D438E}"/>
              </a:ext>
            </a:extLst>
          </p:cNvPr>
          <p:cNvSpPr/>
          <p:nvPr/>
        </p:nvSpPr>
        <p:spPr>
          <a:xfrm>
            <a:off x="5970714" y="1292012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DAC612-1B2D-4130-84B9-8A84095A22E5}"/>
              </a:ext>
            </a:extLst>
          </p:cNvPr>
          <p:cNvSpPr/>
          <p:nvPr/>
        </p:nvSpPr>
        <p:spPr>
          <a:xfrm>
            <a:off x="4532687" y="131367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046A72-33B3-499E-AE66-5119D731E6CB}"/>
              </a:ext>
            </a:extLst>
          </p:cNvPr>
          <p:cNvSpPr/>
          <p:nvPr/>
        </p:nvSpPr>
        <p:spPr>
          <a:xfrm>
            <a:off x="10484693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4A9BF-550A-44AD-B5ED-9F8261C4E6CD}"/>
              </a:ext>
            </a:extLst>
          </p:cNvPr>
          <p:cNvSpPr/>
          <p:nvPr/>
        </p:nvSpPr>
        <p:spPr>
          <a:xfrm>
            <a:off x="9130201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7604858">
            <a:off x="5738643" y="1462501"/>
            <a:ext cx="207716" cy="2563235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8446607">
            <a:off x="6701187" y="1618104"/>
            <a:ext cx="194732" cy="2089922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13030185">
            <a:off x="8709479" y="1553101"/>
            <a:ext cx="162370" cy="2220487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13708429">
            <a:off x="9575077" y="1293072"/>
            <a:ext cx="162370" cy="282211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5ABD9E9-135B-460A-8230-72132B12F051}"/>
              </a:ext>
            </a:extLst>
          </p:cNvPr>
          <p:cNvSpPr/>
          <p:nvPr/>
        </p:nvSpPr>
        <p:spPr>
          <a:xfrm rot="10800000">
            <a:off x="7733855" y="4088787"/>
            <a:ext cx="162370" cy="738189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E3CE2-25DF-4528-8904-F326C12051CA}"/>
              </a:ext>
            </a:extLst>
          </p:cNvPr>
          <p:cNvSpPr txBox="1"/>
          <p:nvPr/>
        </p:nvSpPr>
        <p:spPr>
          <a:xfrm>
            <a:off x="380999" y="3187700"/>
            <a:ext cx="4221755" cy="887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dirty="0"/>
              <a:t>Do not communicate by sharing resources,</a:t>
            </a:r>
          </a:p>
          <a:p>
            <a:pPr algn="l"/>
            <a:r>
              <a:rPr lang="en-GB" dirty="0"/>
              <a:t>Share resources by communicating</a:t>
            </a:r>
          </a:p>
        </p:txBody>
      </p:sp>
    </p:spTree>
    <p:extLst>
      <p:ext uri="{BB962C8B-B14F-4D97-AF65-F5344CB8AC3E}">
        <p14:creationId xmlns:p14="http://schemas.microsoft.com/office/powerpoint/2010/main" val="302912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76ED5-5119-AC4D-878D-B1932419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is an opinionated, strongly-typed language</a:t>
            </a:r>
          </a:p>
          <a:p>
            <a:r>
              <a:rPr lang="en-GB" dirty="0"/>
              <a:t>Can be compiled to a fully self-contained executable</a:t>
            </a:r>
          </a:p>
          <a:p>
            <a:r>
              <a:rPr lang="en-GB" dirty="0"/>
              <a:t>No try/catch</a:t>
            </a:r>
          </a:p>
          <a:p>
            <a:r>
              <a:rPr lang="en-GB" dirty="0"/>
              <a:t>Very easy to construct concurrent code </a:t>
            </a:r>
            <a:r>
              <a:rPr lang="en-GB"/>
              <a:t>using goroutines</a:t>
            </a:r>
            <a:endParaRPr lang="en-GB" dirty="0"/>
          </a:p>
          <a:p>
            <a:r>
              <a:rPr lang="en-GB" dirty="0"/>
              <a:t>Communicate with channels</a:t>
            </a:r>
          </a:p>
          <a:p>
            <a:r>
              <a:rPr lang="en-GB" dirty="0"/>
              <a:t>Leads to interesting design pattern</a:t>
            </a:r>
          </a:p>
          <a:p>
            <a:pPr lvl="1"/>
            <a:r>
              <a:rPr lang="en-GB" dirty="0"/>
              <a:t>Fan in fan out</a:t>
            </a:r>
          </a:p>
          <a:p>
            <a:pPr lvl="1"/>
            <a:r>
              <a:rPr lang="en-GB" dirty="0"/>
              <a:t>Actor model</a:t>
            </a:r>
          </a:p>
          <a:p>
            <a:pPr lvl="1"/>
            <a:r>
              <a:rPr lang="en-GB" dirty="0"/>
              <a:t>Heartbeat</a:t>
            </a:r>
          </a:p>
          <a:p>
            <a:pPr lvl="1"/>
            <a:r>
              <a:rPr lang="en-GB" dirty="0"/>
              <a:t>Etc…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A7A74-3167-3D45-B9B6-54FC6A7A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40694-5824-4046-B86A-BCCD70E7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BD1C4-82DB-B644-BF6A-8BE0518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1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JS.LTD.002 Theme">
  <a:themeElements>
    <a:clrScheme name="BJSS theme colours">
      <a:dk1>
        <a:srgbClr val="041E42"/>
      </a:dk1>
      <a:lt1>
        <a:srgbClr val="FFFFFF"/>
      </a:lt1>
      <a:dk2>
        <a:srgbClr val="041E42"/>
      </a:dk2>
      <a:lt2>
        <a:srgbClr val="FFFFFF"/>
      </a:lt2>
      <a:accent1>
        <a:srgbClr val="0047BB"/>
      </a:accent1>
      <a:accent2>
        <a:srgbClr val="81BEC4"/>
      </a:accent2>
      <a:accent3>
        <a:srgbClr val="D90699"/>
      </a:accent3>
      <a:accent4>
        <a:srgbClr val="511279"/>
      </a:accent4>
      <a:accent5>
        <a:srgbClr val="31B595"/>
      </a:accent5>
      <a:accent6>
        <a:srgbClr val="87096A"/>
      </a:accent6>
      <a:hlink>
        <a:srgbClr val="041E42"/>
      </a:hlink>
      <a:folHlink>
        <a:srgbClr val="041E42"/>
      </a:folHlink>
    </a:clrScheme>
    <a:fontScheme name="BJSS theme fonts">
      <a:majorFont>
        <a:latin typeface="Catamaran Black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- Jan 2022.pptx" id="{2A854BD4-7C6A-4BE4-BB8A-F8113E3DCC84}" vid="{D6A801E1-1B0B-43CE-8C6B-B5A45AF993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DC9210964C204BBA227387A55ABC83" ma:contentTypeVersion="0" ma:contentTypeDescription="Create a new document." ma:contentTypeScope="" ma:versionID="cc112a383afe57b3456db437cd9796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a84f8d66f3853ca36a8f9a5ce50091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6A0F9F-AC47-4BDA-B7AA-85E724A6BA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F0444-ED8F-4E22-81D7-95FECFD64015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E4BC398-14B2-4B5C-B591-33D4AB385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BJSS Presentation Template (UK) 2022</Template>
  <TotalTime>485</TotalTime>
  <Words>96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Catamaran Medium</vt:lpstr>
      <vt:lpstr>Catamaran Black</vt:lpstr>
      <vt:lpstr>Catamaran</vt:lpstr>
      <vt:lpstr>Calibri</vt:lpstr>
      <vt:lpstr>Catamaran Regular</vt:lpstr>
      <vt:lpstr>BJS.LTD.002 Theme</vt:lpstr>
      <vt:lpstr>PowerPoint Presentation</vt:lpstr>
      <vt:lpstr>Channels</vt:lpstr>
      <vt:lpstr>Fan in fan out</vt:lpstr>
      <vt:lpstr>Actor Model</vt:lpstr>
      <vt:lpstr>Actor Model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Kieran Finn</dc:creator>
  <cp:lastModifiedBy>Kieran Finn</cp:lastModifiedBy>
  <cp:revision>14</cp:revision>
  <dcterms:created xsi:type="dcterms:W3CDTF">2022-02-15T11:58:36Z</dcterms:created>
  <dcterms:modified xsi:type="dcterms:W3CDTF">2022-03-09T11:38:58Z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0x01010069DC9210964C204BBA227387A55ABC83</vt:lpwstr>
  </property>
</Properties>
</file>